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64" r:id="rId2"/>
    <p:sldId id="265" r:id="rId3"/>
    <p:sldId id="272" r:id="rId4"/>
    <p:sldId id="273" r:id="rId5"/>
    <p:sldId id="271" r:id="rId6"/>
    <p:sldId id="267" r:id="rId7"/>
    <p:sldId id="268" r:id="rId8"/>
    <p:sldId id="266" r:id="rId9"/>
    <p:sldId id="274" r:id="rId10"/>
    <p:sldId id="269" r:id="rId11"/>
    <p:sldId id="277" r:id="rId12"/>
    <p:sldId id="27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076A2AE-3E81-4C40-A450-2F8D4A932F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843D6EE-49B4-4C8F-9636-D23D0FABF18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de-DE" sz="6000" dirty="0" smtClean="0"/>
              <a:t>Peiner Straße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Von Joost Merlin Moritz  Jonathan </a:t>
            </a:r>
            <a:endParaRPr lang="de-DE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14725" y="3186113"/>
          <a:ext cx="2114550" cy="485775"/>
        </p:xfrm>
        <a:graphic>
          <a:graphicData uri="http://schemas.openxmlformats.org/presentationml/2006/ole">
            <p:oleObj spid="_x0000_s1026" name="Paket" r:id="rId4" imgW="2114640" imgH="485640" progId="Package">
              <p:embed/>
            </p:oleObj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Grasfläche bei </a:t>
            </a:r>
            <a:r>
              <a:rPr lang="de-DE" dirty="0" err="1" smtClean="0"/>
              <a:t>Kretschmans</a:t>
            </a:r>
            <a:endParaRPr lang="de-DE" dirty="0"/>
          </a:p>
        </p:txBody>
      </p:sp>
      <p:pic>
        <p:nvPicPr>
          <p:cNvPr id="4" name="Inhaltsplatzhalter 3" descr="p1040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5400" dirty="0" smtClean="0">
                <a:solidFill>
                  <a:srgbClr val="000000"/>
                </a:solidFill>
              </a:rPr>
              <a:t>Verbesserungsvorschläge</a:t>
            </a:r>
            <a:endParaRPr lang="de-DE" sz="5400" dirty="0">
              <a:solidFill>
                <a:srgbClr val="00000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12067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5922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6600" b="1" i="1" dirty="0" smtClean="0"/>
              <a:t>Vielen Dank für </a:t>
            </a:r>
            <a:r>
              <a:rPr lang="de-DE" sz="6600" b="1" i="1" dirty="0" smtClean="0"/>
              <a:t>Ihre </a:t>
            </a:r>
            <a:r>
              <a:rPr lang="de-DE" sz="6600" b="1" i="1" dirty="0" smtClean="0"/>
              <a:t>Aufmerksamkeit</a:t>
            </a:r>
            <a:endParaRPr lang="de-DE" sz="66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700" dirty="0" smtClean="0"/>
              <a:t>        </a:t>
            </a:r>
            <a:endParaRPr lang="de-DE" sz="1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>
            <a:normAutofit fontScale="25000" lnSpcReduction="20000"/>
          </a:bodyPr>
          <a:lstStyle/>
          <a:p>
            <a:r>
              <a:rPr lang="de-DE" dirty="0" smtClean="0"/>
              <a:t>																																																																																																																																																																																																					</a:t>
            </a:r>
            <a:r>
              <a:rPr lang="de-DE" sz="12800" dirty="0" smtClean="0"/>
              <a:t>				</a:t>
            </a:r>
            <a:r>
              <a:rPr lang="de-DE" dirty="0" smtClean="0"/>
              <a:t>												</a:t>
            </a:r>
            <a:r>
              <a:rPr lang="de-DE" sz="16000" dirty="0" smtClean="0"/>
              <a:t>					</a:t>
            </a:r>
            <a:r>
              <a:rPr lang="de-DE" dirty="0" smtClean="0"/>
              <a:t>	</a:t>
            </a:r>
            <a:r>
              <a:rPr lang="de-DE" sz="16000" dirty="0" smtClean="0"/>
              <a:t>				Bahnhof</a:t>
            </a:r>
            <a:endParaRPr lang="de-DE" sz="1600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half" idx="3"/>
          </p:nvPr>
        </p:nvSpPr>
        <p:spPr>
          <a:xfrm>
            <a:off x="4644008" y="2420888"/>
            <a:ext cx="4041775" cy="639762"/>
          </a:xfrm>
        </p:spPr>
        <p:txBody>
          <a:bodyPr>
            <a:normAutofit fontScale="55000" lnSpcReduction="20000"/>
          </a:bodyPr>
          <a:lstStyle/>
          <a:p>
            <a:endParaRPr lang="de-DE" sz="4000" dirty="0" smtClean="0"/>
          </a:p>
          <a:p>
            <a:r>
              <a:rPr lang="de-DE" sz="4000" dirty="0" smtClean="0"/>
              <a:t>SkatePark</a:t>
            </a:r>
            <a:endParaRPr lang="de-DE" sz="4000" dirty="0"/>
          </a:p>
        </p:txBody>
      </p:sp>
      <p:pic>
        <p:nvPicPr>
          <p:cNvPr id="19" name="Inhaltsplatzhalter 18" descr="p10402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40188" cy="3816423"/>
          </a:xfrm>
        </p:spPr>
      </p:pic>
      <p:pic>
        <p:nvPicPr>
          <p:cNvPr id="20" name="Inhaltsplatzhalter 19" descr="p10403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068960"/>
            <a:ext cx="3897759" cy="3168352"/>
          </a:xfrm>
        </p:spPr>
      </p:pic>
      <p:pic>
        <p:nvPicPr>
          <p:cNvPr id="1026" name="Picture 2" descr="\\tsclient\E\sda1\p104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960440" cy="21062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Altersheim</a:t>
            </a:r>
            <a:endParaRPr lang="de-DE" dirty="0"/>
          </a:p>
        </p:txBody>
      </p:sp>
      <p:pic>
        <p:nvPicPr>
          <p:cNvPr id="4" name="Inhaltsplatzhalter 3" descr="p1040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46238"/>
            <a:ext cx="7416824" cy="452596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Restaurants</a:t>
            </a:r>
            <a:endParaRPr lang="de-DE" dirty="0"/>
          </a:p>
        </p:txBody>
      </p:sp>
      <p:pic>
        <p:nvPicPr>
          <p:cNvPr id="5" name="Inhaltsplatzhalter 4" descr="p10402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4038600" cy="3028950"/>
          </a:xfrm>
        </p:spPr>
      </p:pic>
      <p:pic>
        <p:nvPicPr>
          <p:cNvPr id="6" name="Inhaltsplatzhalter 5" descr="p10402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Einkaufsmöglichkeiten</a:t>
            </a:r>
            <a:endParaRPr lang="de-DE" dirty="0"/>
          </a:p>
        </p:txBody>
      </p:sp>
      <p:pic>
        <p:nvPicPr>
          <p:cNvPr id="6" name="Inhaltsplatzhalter 5" descr="p1040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38600" cy="4464496"/>
          </a:xfrm>
        </p:spPr>
      </p:pic>
      <p:pic>
        <p:nvPicPr>
          <p:cNvPr id="7" name="Inhaltsplatzhalter 6" descr="p10402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038600" cy="4464496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Sitzecke bei NAVO</a:t>
            </a:r>
            <a:endParaRPr lang="de-DE" dirty="0"/>
          </a:p>
        </p:txBody>
      </p:sp>
      <p:pic>
        <p:nvPicPr>
          <p:cNvPr id="6" name="Inhaltsplatzhalter 5" descr="p10403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038600" cy="3506862"/>
          </a:xfrm>
        </p:spPr>
      </p:pic>
      <p:pic>
        <p:nvPicPr>
          <p:cNvPr id="7" name="Inhaltsplatzhalter 6" descr="p10402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38600" cy="350686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Altes Postamt</a:t>
            </a:r>
            <a:endParaRPr lang="de-DE" dirty="0"/>
          </a:p>
        </p:txBody>
      </p:sp>
      <p:pic>
        <p:nvPicPr>
          <p:cNvPr id="4" name="Inhaltsplatzhalter 3" descr="p104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6000" dirty="0" smtClean="0"/>
              <a:t>Kreuzung</a:t>
            </a:r>
            <a:endParaRPr lang="de-DE" sz="6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		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 dirty="0" smtClean="0"/>
          </a:p>
        </p:txBody>
      </p:sp>
      <p:pic>
        <p:nvPicPr>
          <p:cNvPr id="9" name="Inhaltsplatzhalter 8" descr="p10402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89"/>
            <a:ext cx="4040188" cy="3816424"/>
          </a:xfrm>
        </p:spPr>
      </p:pic>
      <p:pic>
        <p:nvPicPr>
          <p:cNvPr id="10" name="Inhaltsplatzhalter 9" descr="p10402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8"/>
            <a:ext cx="4041775" cy="3816424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Beschmutzungen</a:t>
            </a:r>
            <a:endParaRPr lang="de-DE" dirty="0"/>
          </a:p>
        </p:txBody>
      </p:sp>
      <p:pic>
        <p:nvPicPr>
          <p:cNvPr id="8" name="Inhaltsplatzhalter 7" descr="p1040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9" name="Inhaltsplatzhalter 8" descr="p1040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Benutzerdefiniert 2">
      <a:dk1>
        <a:srgbClr val="92D050"/>
      </a:dk1>
      <a:lt1>
        <a:srgbClr val="00B050"/>
      </a:lt1>
      <a:dk2>
        <a:srgbClr val="648C60"/>
      </a:dk2>
      <a:lt2>
        <a:srgbClr val="0070C0"/>
      </a:lt2>
      <a:accent1>
        <a:srgbClr val="00B050"/>
      </a:accent1>
      <a:accent2>
        <a:srgbClr val="00B050"/>
      </a:accent2>
      <a:accent3>
        <a:srgbClr val="79FFB6"/>
      </a:accent3>
      <a:accent4>
        <a:srgbClr val="79FFB6"/>
      </a:accent4>
      <a:accent5>
        <a:srgbClr val="36FF91"/>
      </a:accent5>
      <a:accent6>
        <a:srgbClr val="005828"/>
      </a:accent6>
      <a:hlink>
        <a:srgbClr val="79FFB6"/>
      </a:hlink>
      <a:folHlink>
        <a:srgbClr val="005828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28</Words>
  <Application>Microsoft Office PowerPoint</Application>
  <PresentationFormat>Bildschirmpräsentation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Phoebe</vt:lpstr>
      <vt:lpstr>Paket</vt:lpstr>
      <vt:lpstr>Peiner Straße</vt:lpstr>
      <vt:lpstr>        </vt:lpstr>
      <vt:lpstr>Altersheim</vt:lpstr>
      <vt:lpstr>Restaurants</vt:lpstr>
      <vt:lpstr>Einkaufsmöglichkeiten</vt:lpstr>
      <vt:lpstr>Sitzecke bei NAVO</vt:lpstr>
      <vt:lpstr>Altes Postamt</vt:lpstr>
      <vt:lpstr>Kreuzung</vt:lpstr>
      <vt:lpstr>Beschmutzungen</vt:lpstr>
      <vt:lpstr>Grasfläche bei Kretschmans</vt:lpstr>
      <vt:lpstr>Verbesserungsvorschläge</vt:lpstr>
      <vt:lpstr>Vielen Dank für Ihre Aufmerksamkeit</vt:lpstr>
    </vt:vector>
  </TitlesOfParts>
  <Company>KGS Sehnde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Peiner Straße</dc:title>
  <dc:creator>hhprofgen</dc:creator>
  <cp:lastModifiedBy>hhprofgen</cp:lastModifiedBy>
  <cp:revision>18</cp:revision>
  <dcterms:created xsi:type="dcterms:W3CDTF">2012-01-20T12:47:01Z</dcterms:created>
  <dcterms:modified xsi:type="dcterms:W3CDTF">2012-02-01T12:04:58Z</dcterms:modified>
</cp:coreProperties>
</file>